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172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12188952" cy="73152"/>
          </a:xfrm>
          <a:prstGeom prst="rect">
            <a:avLst/>
          </a:prstGeom>
          <a:solidFill>
            <a:srgbClr val="4677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1  What is broken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828800"/>
            <a:ext cx="128016" cy="960120"/>
          </a:xfrm>
          <a:prstGeom prst="rect">
            <a:avLst/>
          </a:prstGeom>
          <a:solidFill>
            <a:srgbClr val="4677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938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4677A8"/>
                </a:solidFill>
              </a:rPr>
              <a:t>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17520" y="1938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Policy chatbot (RAG) — synthetic case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971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971800"/>
            <a:ext cx="128016" cy="960120"/>
          </a:xfrm>
          <a:prstGeom prst="rect">
            <a:avLst/>
          </a:prstGeom>
          <a:solidFill>
            <a:srgbClr val="4677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081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4677A8"/>
                </a:solidFill>
              </a:rPr>
              <a:t>Symptom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3081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Says EUR 30 (policy v3); current v4 says EUR 40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14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4114800"/>
            <a:ext cx="128016" cy="960120"/>
          </a:xfrm>
          <a:prstGeom prst="rect">
            <a:avLst/>
          </a:prstGeom>
          <a:solidFill>
            <a:srgbClr val="4677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4224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4677A8"/>
                </a:solidFill>
              </a:rPr>
              <a:t>Impact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7520" y="4224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Wrong expense claims, lost trust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57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5257800"/>
            <a:ext cx="128016" cy="960120"/>
          </a:xfrm>
          <a:prstGeom prst="rect">
            <a:avLst/>
          </a:prstGeom>
          <a:solidFill>
            <a:srgbClr val="4677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5367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4677A8"/>
                </a:solidFill>
              </a:rPr>
              <a:t>Now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7520" y="5367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Warning banner + fallback for travel questions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172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12188952" cy="73152"/>
          </a:xfrm>
          <a:prstGeom prst="rect">
            <a:avLst/>
          </a:prstGeom>
          <a:solidFill>
            <a:srgbClr val="3B8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2  Why we think so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828800"/>
            <a:ext cx="128016" cy="960120"/>
          </a:xfrm>
          <a:prstGeom prst="rect">
            <a:avLst/>
          </a:prstGeom>
          <a:solidFill>
            <a:srgbClr val="3B8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938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3B8A5A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17520" y="1938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Ingestion gap: v4 not indexed (Medium)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971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971800"/>
            <a:ext cx="128016" cy="960120"/>
          </a:xfrm>
          <a:prstGeom prst="rect">
            <a:avLst/>
          </a:prstGeom>
          <a:solidFill>
            <a:srgbClr val="3B8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081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3B8A5A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3081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Ranking: v3 outranks v4 (Medium)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14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4114800"/>
            <a:ext cx="128016" cy="960120"/>
          </a:xfrm>
          <a:prstGeom prst="rect">
            <a:avLst/>
          </a:prstGeom>
          <a:solidFill>
            <a:srgbClr val="3B8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4224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3B8A5A"/>
                </a:solidFill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7520" y="4224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Model picks v3 from mixed context (Low)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57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5257800"/>
            <a:ext cx="128016" cy="960120"/>
          </a:xfrm>
          <a:prstGeom prst="rect">
            <a:avLst/>
          </a:prstGeom>
          <a:solidFill>
            <a:srgbClr val="3B8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5367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3B8A5A"/>
                </a:solidFill>
              </a:rPr>
              <a:t>Next test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7520" y="5367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Retrieval trace for the failing question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371600"/>
          </a:xfrm>
          <a:prstGeom prst="rect">
            <a:avLst/>
          </a:prstGeom>
          <a:solidFill>
            <a:srgbClr val="172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12188952" cy="73152"/>
          </a:xfrm>
          <a:prstGeom prst="rect">
            <a:avLst/>
          </a:prstGeom>
          <a:solidFill>
            <a:srgbClr val="B7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2004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3  What we recommend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828800"/>
            <a:ext cx="128016" cy="960120"/>
          </a:xfrm>
          <a:prstGeom prst="rect">
            <a:avLst/>
          </a:prstGeom>
          <a:solidFill>
            <a:srgbClr val="B7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938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B77A1F"/>
                </a:solidFill>
              </a:rPr>
              <a:t>Decision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17520" y="1938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Contain, then investigate — no rollback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971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971800"/>
            <a:ext cx="128016" cy="960120"/>
          </a:xfrm>
          <a:prstGeom prst="rect">
            <a:avLst/>
          </a:prstGeom>
          <a:solidFill>
            <a:srgbClr val="B7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081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B77A1F"/>
                </a:solidFill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3081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Banner → trace → audit → smallest fix → regression test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14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4114800"/>
            <a:ext cx="128016" cy="960120"/>
          </a:xfrm>
          <a:prstGeom prst="rect">
            <a:avLst/>
          </a:prstGeom>
          <a:solidFill>
            <a:srgbClr val="B7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4224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B77A1F"/>
                </a:solidFill>
              </a:rPr>
              <a:t>Proof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7520" y="4224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Original case passes; zero old-version citations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57800"/>
            <a:ext cx="1088136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5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5257800"/>
            <a:ext cx="128016" cy="960120"/>
          </a:xfrm>
          <a:prstGeom prst="rect">
            <a:avLst/>
          </a:prstGeom>
          <a:solidFill>
            <a:srgbClr val="B77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5367528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B77A1F"/>
                </a:solidFill>
              </a:rPr>
              <a:t>Owner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7520" y="5367528"/>
            <a:ext cx="83210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>
                <a:solidFill>
                  <a:srgbClr val="172033"/>
                </a:solidFill>
              </a:rPr>
              <a:t>People Ops + AI platform lead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